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sldIdLst>
    <p:sldId id="276" r:id="rId2"/>
    <p:sldId id="269" r:id="rId3"/>
    <p:sldId id="290" r:id="rId4"/>
    <p:sldId id="270" r:id="rId5"/>
    <p:sldId id="279" r:id="rId6"/>
    <p:sldId id="285" r:id="rId7"/>
    <p:sldId id="286" r:id="rId8"/>
    <p:sldId id="272" r:id="rId9"/>
    <p:sldId id="284" r:id="rId10"/>
    <p:sldId id="271" r:id="rId11"/>
    <p:sldId id="282" r:id="rId12"/>
    <p:sldId id="273" r:id="rId13"/>
    <p:sldId id="274" r:id="rId14"/>
    <p:sldId id="298" r:id="rId15"/>
    <p:sldId id="275" r:id="rId16"/>
    <p:sldId id="287" r:id="rId17"/>
    <p:sldId id="289" r:id="rId18"/>
    <p:sldId id="291" r:id="rId19"/>
    <p:sldId id="292" r:id="rId20"/>
    <p:sldId id="293" r:id="rId21"/>
    <p:sldId id="299" r:id="rId22"/>
    <p:sldId id="300" r:id="rId23"/>
    <p:sldId id="277" r:id="rId24"/>
    <p:sldId id="278" r:id="rId25"/>
  </p:sldIdLst>
  <p:sldSz cx="6858000" cy="9144000" type="screen4x3"/>
  <p:notesSz cx="6858000" cy="9144000"/>
  <p:embeddedFontLst>
    <p:embeddedFont>
      <p:font typeface="Comic Sans MS" panose="030F0702030302020204" pitchFamily="66" charset="0"/>
      <p:regular r:id="rId26"/>
      <p:bold r:id="rId27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  <a:srgbClr val="EAEAEA"/>
    <a:srgbClr val="969696"/>
    <a:srgbClr val="6699FF"/>
    <a:srgbClr val="33CCFF"/>
    <a:srgbClr val="66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8" autoAdjust="0"/>
  </p:normalViewPr>
  <p:slideViewPr>
    <p:cSldViewPr>
      <p:cViewPr varScale="1">
        <p:scale>
          <a:sx n="84" d="100"/>
          <a:sy n="84" d="100"/>
        </p:scale>
        <p:origin x="-3168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037"/>
            <a:ext cx="5829300" cy="1960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D8E47-F81B-4D0D-9BF6-E80F2E3B3AE2}" type="datetimeFigureOut">
              <a:rPr lang="de-DE"/>
              <a:pPr>
                <a:defRPr/>
              </a:pPr>
              <a:t>17.04.2023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2EB12-6D08-4090-87FA-4327962775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1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2948-5D44-4CE4-A078-163C5BF0558F}" type="datetimeFigureOut">
              <a:rPr lang="de-DE"/>
              <a:pPr>
                <a:defRPr/>
              </a:pPr>
              <a:t>17.04.2023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0799A-834D-4499-AF8C-E6D858494C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76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66714"/>
            <a:ext cx="1543050" cy="78009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66714"/>
            <a:ext cx="4476750" cy="78009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D7389-42E0-4ABD-AB48-C08CE96D487B}" type="datetimeFigureOut">
              <a:rPr lang="de-DE"/>
              <a:pPr>
                <a:defRPr/>
              </a:pPr>
              <a:t>17.04.2023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CF61B-E21E-4A25-9A30-4928AFDF69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55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42900" y="366714"/>
            <a:ext cx="6172200" cy="78009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40D3-A8CE-4946-9125-0EE3BB049635}" type="datetimeFigureOut">
              <a:rPr lang="de-DE"/>
              <a:pPr>
                <a:defRPr/>
              </a:pPr>
              <a:t>17.04.2023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19B80-C016-4ED9-BD02-F72508AD50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94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C2BD-2E44-4EB8-8D68-E086008E9CE7}" type="datetimeFigureOut">
              <a:rPr lang="de-DE"/>
              <a:pPr>
                <a:defRPr/>
              </a:pPr>
              <a:t>17.04.2023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4171-DB4A-4BA2-A9DD-30C6D0F38B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30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338" y="5875339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CEDB-3A4B-498F-BFCB-11D2DB29F881}" type="datetimeFigureOut">
              <a:rPr lang="de-DE"/>
              <a:pPr>
                <a:defRPr/>
              </a:pPr>
              <a:t>17.04.2023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19F88-E737-45C8-8C97-178EBB9C54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82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9AE05-4498-4EA3-B518-EED5B4DC7B32}" type="datetimeFigureOut">
              <a:rPr lang="de-DE"/>
              <a:pPr>
                <a:defRPr/>
              </a:pPr>
              <a:t>17.04.2023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1B7DE-8617-4EF1-8D0A-EF7212731D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4564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4564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06117-1163-484E-842C-15DC72F81BB7}" type="datetimeFigureOut">
              <a:rPr lang="de-DE"/>
              <a:pPr>
                <a:defRPr/>
              </a:pPr>
              <a:t>17.04.2023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FE66-C57B-4F9A-90D2-A91D9AABA0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97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3CEF-0BA1-41EE-8DEB-AA70D6FEE38D}" type="datetimeFigureOut">
              <a:rPr lang="de-DE"/>
              <a:pPr>
                <a:defRPr/>
              </a:pPr>
              <a:t>17.04.2023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D3F19-25F2-47B4-96C6-1DDFC69A11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43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95E0B-ABE4-4181-A513-7E8E4DCE6494}" type="datetimeFigureOut">
              <a:rPr lang="de-DE"/>
              <a:pPr>
                <a:defRPr/>
              </a:pPr>
              <a:t>17.04.2023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C8458-5353-4B09-90B7-26C39D4A6F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9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3539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9" y="363538"/>
            <a:ext cx="3833812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1C2FA-276F-458D-9522-6705DA9A3D8A}" type="datetimeFigureOut">
              <a:rPr lang="de-DE"/>
              <a:pPr>
                <a:defRPr/>
              </a:pPr>
              <a:t>17.04.2023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944D3-5DF7-4984-9B2A-27E271A1FA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09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1B9BE-B815-4805-B090-C55D0DC64D4F}" type="datetimeFigureOut">
              <a:rPr lang="de-DE"/>
              <a:pPr>
                <a:defRPr/>
              </a:pPr>
              <a:t>17.04.2023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07BF-612B-4762-9C85-172C0DD5BD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48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33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9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913DD25-83CC-47F3-B4C9-19EC09EB0F25}" type="datetimeFigureOut">
              <a:rPr lang="de-DE"/>
              <a:pPr>
                <a:defRPr/>
              </a:pPr>
              <a:t>17.04.2023</a:t>
            </a:fld>
            <a:endParaRPr lang="de-DE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9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9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529EB1-C2DF-494D-A2D3-DF54E3071D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40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40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40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40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40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40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40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40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40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40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40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40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40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40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40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Uhr Groß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836613" y="3203576"/>
            <a:ext cx="5472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>
                <a:solidFill>
                  <a:schemeClr val="bg2"/>
                </a:solidFill>
              </a:rPr>
              <a:t>Wichtige Dokumente zur Arbeitnehmerüberlassung</a:t>
            </a:r>
          </a:p>
        </p:txBody>
      </p:sp>
      <p:pic>
        <p:nvPicPr>
          <p:cNvPr id="47112" name="Picture 8" descr="slide0001_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9" y="4478339"/>
            <a:ext cx="3640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29" y="899594"/>
            <a:ext cx="3667046" cy="1779679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7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4" y="178913"/>
            <a:ext cx="6265219" cy="8857585"/>
          </a:xfrm>
          <a:prstGeom prst="rect">
            <a:avLst/>
          </a:prstGeom>
        </p:spPr>
      </p:pic>
      <p:pic>
        <p:nvPicPr>
          <p:cNvPr id="30723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7849"/>
            <a:ext cx="6858000" cy="4848301"/>
          </a:xfrm>
          <a:prstGeom prst="rect">
            <a:avLst/>
          </a:prstGeom>
        </p:spPr>
      </p:pic>
      <p:pic>
        <p:nvPicPr>
          <p:cNvPr id="29699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8" y="107504"/>
            <a:ext cx="6301504" cy="8877744"/>
          </a:xfrm>
          <a:prstGeom prst="rect">
            <a:avLst/>
          </a:prstGeom>
        </p:spPr>
      </p:pic>
      <p:pic>
        <p:nvPicPr>
          <p:cNvPr id="32771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4" y="170847"/>
            <a:ext cx="6285378" cy="8865649"/>
          </a:xfrm>
          <a:prstGeom prst="rect">
            <a:avLst/>
          </a:prstGeom>
        </p:spPr>
      </p:pic>
      <p:pic>
        <p:nvPicPr>
          <p:cNvPr id="33795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94" y="348080"/>
            <a:ext cx="5987034" cy="847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723306"/>
      </p:ext>
    </p:extLst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4" y="174880"/>
            <a:ext cx="6285378" cy="8861616"/>
          </a:xfrm>
          <a:prstGeom prst="rect">
            <a:avLst/>
          </a:prstGeom>
        </p:spPr>
      </p:pic>
      <p:pic>
        <p:nvPicPr>
          <p:cNvPr id="34819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8" y="158752"/>
            <a:ext cx="6301504" cy="8877744"/>
          </a:xfrm>
          <a:prstGeom prst="rect">
            <a:avLst/>
          </a:prstGeom>
        </p:spPr>
      </p:pic>
      <p:pic>
        <p:nvPicPr>
          <p:cNvPr id="34819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608122"/>
      </p:ext>
    </p:extLst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4" y="154721"/>
            <a:ext cx="6285378" cy="8881775"/>
          </a:xfrm>
          <a:prstGeom prst="rect">
            <a:avLst/>
          </a:prstGeom>
        </p:spPr>
      </p:pic>
      <p:pic>
        <p:nvPicPr>
          <p:cNvPr id="34819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73436"/>
      </p:ext>
    </p:extLst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9" y="166816"/>
            <a:ext cx="6321663" cy="8869680"/>
          </a:xfrm>
          <a:prstGeom prst="rect">
            <a:avLst/>
          </a:prstGeom>
        </p:spPr>
      </p:pic>
      <p:pic>
        <p:nvPicPr>
          <p:cNvPr id="34819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212410"/>
      </p:ext>
    </p:extLst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78911"/>
            <a:ext cx="6285378" cy="8857585"/>
          </a:xfrm>
          <a:prstGeom prst="rect">
            <a:avLst/>
          </a:prstGeom>
        </p:spPr>
      </p:pic>
      <p:pic>
        <p:nvPicPr>
          <p:cNvPr id="34819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578167"/>
      </p:ext>
    </p:extLst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Unbefristete Erlaubnis 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4" y="273051"/>
            <a:ext cx="5678487" cy="854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8" y="154721"/>
            <a:ext cx="6301504" cy="8881775"/>
          </a:xfrm>
          <a:prstGeom prst="rect">
            <a:avLst/>
          </a:prstGeom>
        </p:spPr>
      </p:pic>
      <p:pic>
        <p:nvPicPr>
          <p:cNvPr id="34819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48607"/>
      </p:ext>
    </p:extLst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8" y="158752"/>
            <a:ext cx="6301504" cy="8877744"/>
          </a:xfrm>
          <a:prstGeom prst="rect">
            <a:avLst/>
          </a:prstGeom>
        </p:spPr>
      </p:pic>
      <p:pic>
        <p:nvPicPr>
          <p:cNvPr id="34819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99345"/>
      </p:ext>
    </p:extLst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3" y="178911"/>
            <a:ext cx="6265219" cy="8857585"/>
          </a:xfrm>
          <a:prstGeom prst="rect">
            <a:avLst/>
          </a:prstGeom>
        </p:spPr>
      </p:pic>
      <p:pic>
        <p:nvPicPr>
          <p:cNvPr id="34819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264281"/>
      </p:ext>
    </p:extLst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201613"/>
            <a:ext cx="6091237" cy="869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Uhr Groß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TEMPORA Logo 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4" y="1187450"/>
            <a:ext cx="4090987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36613" y="3203576"/>
            <a:ext cx="5472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>
                <a:solidFill>
                  <a:schemeClr val="bg2"/>
                </a:solidFill>
              </a:rPr>
              <a:t>Ende der Dokumentation</a:t>
            </a:r>
          </a:p>
        </p:txBody>
      </p:sp>
      <p:pic>
        <p:nvPicPr>
          <p:cNvPr id="50181" name="Picture 5" descr="slide0001_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9" y="4478339"/>
            <a:ext cx="3640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125539" y="6156325"/>
            <a:ext cx="45354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>
                <a:solidFill>
                  <a:schemeClr val="bg2"/>
                </a:solidFill>
                <a:latin typeface="Comic Sans MS" pitchFamily="66" charset="0"/>
              </a:rPr>
              <a:t>created by TEMPORA</a:t>
            </a: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50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8" y="2168610"/>
            <a:ext cx="6587670" cy="4616556"/>
          </a:xfrm>
          <a:prstGeom prst="rect">
            <a:avLst/>
          </a:prstGeom>
        </p:spPr>
      </p:pic>
      <p:pic>
        <p:nvPicPr>
          <p:cNvPr id="28676" name="Picture 4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462491"/>
      </p:ext>
    </p:extLst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7" y="232925"/>
            <a:ext cx="6020659" cy="8587547"/>
          </a:xfrm>
          <a:prstGeom prst="rect">
            <a:avLst/>
          </a:prstGeom>
        </p:spPr>
      </p:pic>
      <p:pic>
        <p:nvPicPr>
          <p:cNvPr id="29699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8" y="213578"/>
            <a:ext cx="6084708" cy="8678903"/>
          </a:xfrm>
          <a:prstGeom prst="rect">
            <a:avLst/>
          </a:prstGeom>
        </p:spPr>
      </p:pic>
      <p:pic>
        <p:nvPicPr>
          <p:cNvPr id="29699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8" y="213578"/>
            <a:ext cx="6084708" cy="8678903"/>
          </a:xfrm>
          <a:prstGeom prst="rect">
            <a:avLst/>
          </a:prstGeom>
        </p:spPr>
      </p:pic>
      <p:pic>
        <p:nvPicPr>
          <p:cNvPr id="29699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66957"/>
      </p:ext>
    </p:extLst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8" y="213578"/>
            <a:ext cx="6084708" cy="8678903"/>
          </a:xfrm>
          <a:prstGeom prst="rect">
            <a:avLst/>
          </a:prstGeom>
        </p:spPr>
      </p:pic>
      <p:pic>
        <p:nvPicPr>
          <p:cNvPr id="29699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66957"/>
      </p:ext>
    </p:extLst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SCP Zertifikat TE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4" y="366714"/>
            <a:ext cx="5538787" cy="7800975"/>
          </a:xfrm>
        </p:spPr>
      </p:pic>
      <p:pic>
        <p:nvPicPr>
          <p:cNvPr id="31747" name="Picture 3" descr="Uhr Groß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Uhr Groß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82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Eintrag Handwerksrolle T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2268537"/>
            <a:ext cx="3071812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Eintrag Handwerksrolle T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4140201"/>
            <a:ext cx="30670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rmular Präsentation TE 2022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Formular Präsentation TE 2022</Template>
  <TotalTime>0</TotalTime>
  <Words>10</Words>
  <Application>Microsoft Office PowerPoint</Application>
  <PresentationFormat>Bildschirmpräsentation (4:3)</PresentationFormat>
  <Paragraphs>3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Arial</vt:lpstr>
      <vt:lpstr>Comic Sans MS</vt:lpstr>
      <vt:lpstr>Formular Präsentation TE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Frank Grygiel</dc:creator>
  <cp:lastModifiedBy>Frank Grygiel</cp:lastModifiedBy>
  <cp:revision>12</cp:revision>
  <dcterms:created xsi:type="dcterms:W3CDTF">2023-01-06T19:00:52Z</dcterms:created>
  <dcterms:modified xsi:type="dcterms:W3CDTF">2023-04-17T16:50:30Z</dcterms:modified>
</cp:coreProperties>
</file>